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CE"/>
    <a:srgbClr val="4472C4"/>
    <a:srgbClr val="0E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>
        <p:scale>
          <a:sx n="86" d="100"/>
          <a:sy n="86" d="100"/>
        </p:scale>
        <p:origin x="1112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HAVG7WL5WS6B/1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 cap="none" dirty="0">
                <a:solidFill>
                  <a:prstClr val="black"/>
                </a:solidFill>
                <a:latin typeface="Arial" charset="0"/>
              </a:rPr>
              <a:t>Plynová varná deska </a:t>
            </a:r>
            <a:r>
              <a:rPr lang="cs-CZ" altLang="cs-CZ" sz="1400" b="0" cap="none" dirty="0" err="1">
                <a:solidFill>
                  <a:prstClr val="black"/>
                </a:solidFill>
                <a:latin typeface="Arial" charset="0"/>
              </a:rPr>
              <a:t>Series</a:t>
            </a:r>
            <a:r>
              <a:rPr lang="cs-CZ" altLang="cs-CZ" sz="1400" b="0" cap="none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altLang="cs-CZ" sz="1400" dirty="0">
                <a:solidFill>
                  <a:prstClr val="black"/>
                </a:solidFill>
                <a:latin typeface="Arial" charset="0"/>
              </a:rPr>
              <a:t>6 I-TURN – šířka 74,5 cm </a:t>
            </a:r>
            <a:endParaRPr lang="cs-CZ" altLang="cs-CZ" sz="1400" b="0" cap="none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4+1 hořáky, elektrické zapalování v knoflíku, bezpečnostní pojistka plynu, litinové mřížky, dvojitý hořák</a:t>
            </a:r>
            <a:b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0468" y="980729"/>
            <a:ext cx="3946438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prstClr val="black"/>
                </a:solidFill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Standardní typ media	Metan (G 20)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Alternativní typ </a:t>
            </a:r>
            <a:r>
              <a:rPr lang="cs-CZ" altLang="cs-CZ" sz="800" dirty="0">
                <a:latin typeface="Arial" charset="0"/>
              </a:rPr>
              <a:t>m</a:t>
            </a:r>
            <a:r>
              <a:rPr lang="cs-CZ" altLang="cs-CZ" sz="800" dirty="0">
                <a:latin typeface="Arial" charset="0"/>
                <a:cs typeface="+mn-cs"/>
              </a:rPr>
              <a:t>edia	LPG (G30) – nutno </a:t>
            </a:r>
            <a:r>
              <a:rPr lang="cs-CZ" altLang="cs-CZ" sz="800" dirty="0" err="1">
                <a:latin typeface="Arial" charset="0"/>
                <a:cs typeface="+mn-cs"/>
              </a:rPr>
              <a:t>přetryskovat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Počet hořáků		5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výkon (kW)		11,7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 L / 230V~	Zanedbatelná spotřeba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Kmitočet sítě (Hz)		50 až 60      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Hořáky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DC MONO Ø 138 mm, 5 kW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1x SEMI-RAPID Ø 70 mm, 1,5 kW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</a:t>
            </a:r>
            <a:r>
              <a:rPr lang="cs-CZ" altLang="cs-CZ" sz="800" dirty="0">
                <a:latin typeface="Arial" charset="0"/>
                <a:cs typeface="+mn-cs"/>
              </a:rPr>
              <a:t>x RAPID Ø 95 mm, 2,7 kW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1x AUX Ø 50 mm, 1 kW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Preci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Flame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precizní nastavení síly plamenu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9 úrovní výkonu zobrazeno číslicí pod knoflíky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Elektrické zapalování v knoflíku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Dvojitý hořák – rovnoměrná distribuce tepla</a:t>
            </a:r>
            <a:endParaRPr lang="cs-CZ" altLang="cs-CZ" sz="800" dirty="0"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latin typeface="Arial" charset="0"/>
                <a:cs typeface="+mn-cs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Bezpečnostní pojistka plynu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Litinové podpěry hrnců (</a:t>
            </a:r>
            <a:r>
              <a:rPr lang="cs-CZ" altLang="cs-CZ" sz="800" dirty="0">
                <a:latin typeface="Arial" charset="0"/>
              </a:rPr>
              <a:t>3x</a:t>
            </a:r>
            <a:r>
              <a:rPr lang="cs-CZ" altLang="cs-CZ" sz="800" dirty="0">
                <a:latin typeface="Arial" charset="0"/>
                <a:cs typeface="+mn-cs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Prémiové k</a:t>
            </a:r>
            <a:r>
              <a:rPr lang="cs-CZ" altLang="cs-CZ" sz="800" dirty="0">
                <a:latin typeface="Arial" charset="0"/>
                <a:cs typeface="+mn-cs"/>
              </a:rPr>
              <a:t>noflíky s LED podsvícením vpředu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Trysky na propan butan součástí balení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33803182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8059019057590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V×Š×H (mm)	50 × 745 × 510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18,6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V×Š×H (mm)	146 x 800 x 570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19,5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1555E8C-5DB1-42E3-A709-D12E1B218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17" y="1028790"/>
            <a:ext cx="662754" cy="66116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D634F4B9-E578-4A82-A528-4FC6C0CFA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628" y="3524442"/>
            <a:ext cx="552257" cy="673213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C2333B48-2825-415A-B9B4-8017BD250245}"/>
              </a:ext>
            </a:extLst>
          </p:cNvPr>
          <p:cNvSpPr txBox="1"/>
          <p:nvPr/>
        </p:nvSpPr>
        <p:spPr>
          <a:xfrm>
            <a:off x="4661204" y="1059904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–široká nabídka receptů v aplikaci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040AA2EC-0D1D-4824-840E-4FB37DAD03F9}"/>
              </a:ext>
            </a:extLst>
          </p:cNvPr>
          <p:cNvSpPr txBox="1"/>
          <p:nvPr/>
        </p:nvSpPr>
        <p:spPr>
          <a:xfrm>
            <a:off x="4699113" y="1939527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Litinové podpěry hrnců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23885" y="2799100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Silný plamen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17210" y="3530581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Harmonický design, který perfektně ladí s celou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B5010E25-4A10-4000-A0EC-CB472D5F3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235" y="1795151"/>
            <a:ext cx="744082" cy="651269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AEAE49ED-3B33-4ABF-BB26-9FFED47CB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789" y="2609684"/>
            <a:ext cx="454149" cy="60749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D149C7E-337A-1E93-2FD3-5F59C70C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06" y="1372758"/>
            <a:ext cx="2893556" cy="20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B171AB-ABD5-8E53-8FCF-D53B960CC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9192" y="3500685"/>
            <a:ext cx="1465291" cy="7290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FA72DF-D782-7C68-8B6E-401D64B632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6423" y="3500685"/>
            <a:ext cx="1546612" cy="7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259</Words>
  <Application>Microsoft Office PowerPoint</Application>
  <PresentationFormat>Předvádění na obrazovce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331</cp:revision>
  <cp:lastPrinted>2016-05-31T13:00:02Z</cp:lastPrinted>
  <dcterms:created xsi:type="dcterms:W3CDTF">2015-07-16T11:02:07Z</dcterms:created>
  <dcterms:modified xsi:type="dcterms:W3CDTF">2023-03-06T10:06:15Z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